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jogan\Documents\Copy%20of%20Parken%20i%20Finnboda%20(Svar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jogan\Documents\Copy%20of%20Parken%20i%20Finnboda%20(Svar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jogan\Documents\Copy%20of%20Parken%20i%20Finnboda%20(Svar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Sheet2!$M$12</c:f>
              <c:strCache>
                <c:ptCount val="1"/>
                <c:pt idx="0">
                  <c:v>Svarande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Sheet2!$N$12</c:f>
              <c:numCache>
                <c:formatCode>General</c:formatCode>
                <c:ptCount val="1"/>
                <c:pt idx="0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4F-4C7B-A089-1F5D709C72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7864920"/>
        <c:axId val="447864592"/>
      </c:barChart>
      <c:catAx>
        <c:axId val="447864920"/>
        <c:scaling>
          <c:orientation val="minMax"/>
        </c:scaling>
        <c:delete val="1"/>
        <c:axPos val="b"/>
        <c:majorTickMark val="none"/>
        <c:minorTickMark val="none"/>
        <c:tickLblPos val="nextTo"/>
        <c:crossAx val="447864592"/>
        <c:crosses val="autoZero"/>
        <c:auto val="1"/>
        <c:lblAlgn val="ctr"/>
        <c:lblOffset val="100"/>
        <c:noMultiLvlLbl val="0"/>
      </c:catAx>
      <c:valAx>
        <c:axId val="44786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7864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Sheet2!$M$7:$M$10</c:f>
              <c:strCache>
                <c:ptCount val="4"/>
                <c:pt idx="0">
                  <c:v>Finnboda Dunge</c:v>
                </c:pt>
                <c:pt idx="1">
                  <c:v>Finnboda Allé</c:v>
                </c:pt>
                <c:pt idx="2">
                  <c:v>Finnboda Port</c:v>
                </c:pt>
                <c:pt idx="3">
                  <c:v>Finnboda Hage</c:v>
                </c:pt>
              </c:strCache>
            </c:strRef>
          </c:cat>
          <c:val>
            <c:numRef>
              <c:f>Sheet2!$N$7:$N$10</c:f>
              <c:numCache>
                <c:formatCode>General</c:formatCode>
                <c:ptCount val="4"/>
                <c:pt idx="0">
                  <c:v>26</c:v>
                </c:pt>
                <c:pt idx="1">
                  <c:v>31</c:v>
                </c:pt>
                <c:pt idx="2">
                  <c:v>61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0-4980-A51D-492AC62606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2367288"/>
        <c:axId val="572363024"/>
      </c:barChart>
      <c:catAx>
        <c:axId val="572367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72363024"/>
        <c:crosses val="autoZero"/>
        <c:auto val="1"/>
        <c:lblAlgn val="ctr"/>
        <c:lblOffset val="100"/>
        <c:noMultiLvlLbl val="0"/>
      </c:catAx>
      <c:valAx>
        <c:axId val="572363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72367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Sheet2!$A$4:$A$19</c:f>
              <c:strCache>
                <c:ptCount val="16"/>
                <c:pt idx="0">
                  <c:v>Växthus</c:v>
                </c:pt>
                <c:pt idx="1">
                  <c:v>Bi-odling</c:v>
                </c:pt>
                <c:pt idx="2">
                  <c:v>Fotbollsplan</c:v>
                </c:pt>
                <c:pt idx="3">
                  <c:v>Stenlagda gångar </c:v>
                </c:pt>
                <c:pt idx="4">
                  <c:v>Fler parksoffor</c:v>
                </c:pt>
                <c:pt idx="5">
                  <c:v>Soldäck</c:v>
                </c:pt>
                <c:pt idx="6">
                  <c:v>Damm med porlande vatten</c:v>
                </c:pt>
                <c:pt idx="7">
                  <c:v>En byggnad med tak för spontana utomhusevenemang</c:v>
                </c:pt>
                <c:pt idx="8">
                  <c:v>Fler buskar</c:v>
                </c:pt>
                <c:pt idx="9">
                  <c:v>Fler träd</c:v>
                </c:pt>
                <c:pt idx="10">
                  <c:v>Boulebana</c:v>
                </c:pt>
                <c:pt idx="11">
                  <c:v>Jag tycker att det är bra med gräsmatta som det är idag</c:v>
                </c:pt>
                <c:pt idx="12">
                  <c:v>Utegym</c:v>
                </c:pt>
                <c:pt idx="13">
                  <c:v>Blomplanteringar</c:v>
                </c:pt>
                <c:pt idx="14">
                  <c:v>Fler bänkar med bord </c:v>
                </c:pt>
                <c:pt idx="15">
                  <c:v>Pergola med möjlighet till skugga, bänkar + bord</c:v>
                </c:pt>
              </c:strCache>
            </c:strRef>
          </c:cat>
          <c:val>
            <c:numRef>
              <c:f>Sheet2!$B$4:$B$19</c:f>
              <c:numCache>
                <c:formatCode>General</c:formatCode>
                <c:ptCount val="16"/>
                <c:pt idx="0">
                  <c:v>12</c:v>
                </c:pt>
                <c:pt idx="1">
                  <c:v>14</c:v>
                </c:pt>
                <c:pt idx="2">
                  <c:v>22</c:v>
                </c:pt>
                <c:pt idx="3">
                  <c:v>24</c:v>
                </c:pt>
                <c:pt idx="4">
                  <c:v>25</c:v>
                </c:pt>
                <c:pt idx="5">
                  <c:v>25</c:v>
                </c:pt>
                <c:pt idx="6">
                  <c:v>28</c:v>
                </c:pt>
                <c:pt idx="7">
                  <c:v>30</c:v>
                </c:pt>
                <c:pt idx="8">
                  <c:v>31</c:v>
                </c:pt>
                <c:pt idx="9">
                  <c:v>33</c:v>
                </c:pt>
                <c:pt idx="10">
                  <c:v>40</c:v>
                </c:pt>
                <c:pt idx="11">
                  <c:v>46</c:v>
                </c:pt>
                <c:pt idx="12">
                  <c:v>47</c:v>
                </c:pt>
                <c:pt idx="13">
                  <c:v>50</c:v>
                </c:pt>
                <c:pt idx="14">
                  <c:v>52</c:v>
                </c:pt>
                <c:pt idx="15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2D-4A4F-BD2C-7C71243E79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7863608"/>
        <c:axId val="447866232"/>
      </c:barChart>
      <c:catAx>
        <c:axId val="447863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7866232"/>
        <c:crosses val="autoZero"/>
        <c:auto val="1"/>
        <c:lblAlgn val="ctr"/>
        <c:lblOffset val="100"/>
        <c:noMultiLvlLbl val="0"/>
      </c:catAx>
      <c:valAx>
        <c:axId val="447866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7863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91471C9-81C4-48B1-958F-9B6FE4CAEB14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C0718F78-F610-4E30-B0F7-229095B6EFFD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1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71C9-81C4-48B1-958F-9B6FE4CAEB14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8F78-F610-4E30-B0F7-229095B6EF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841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D91471C9-81C4-48B1-958F-9B6FE4CAEB14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C0718F78-F610-4E30-B0F7-229095B6EFFD}" type="slidenum">
              <a:rPr lang="sv-SE" smtClean="0"/>
              <a:t>‹#›</a:t>
            </a:fld>
            <a:endParaRPr lang="sv-SE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2094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71C9-81C4-48B1-958F-9B6FE4CAEB14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8F78-F610-4E30-B0F7-229095B6EF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576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D91471C9-81C4-48B1-958F-9B6FE4CAEB14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0718F78-F610-4E30-B0F7-229095B6EFFD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314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71C9-81C4-48B1-958F-9B6FE4CAEB14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8F78-F610-4E30-B0F7-229095B6EF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886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71C9-81C4-48B1-958F-9B6FE4CAEB14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8F78-F610-4E30-B0F7-229095B6EF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036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71C9-81C4-48B1-958F-9B6FE4CAEB14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8F78-F610-4E30-B0F7-229095B6EF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067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71C9-81C4-48B1-958F-9B6FE4CAEB14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8F78-F610-4E30-B0F7-229095B6EF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24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71C9-81C4-48B1-958F-9B6FE4CAEB14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8F78-F610-4E30-B0F7-229095B6EF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522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71C9-81C4-48B1-958F-9B6FE4CAEB14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8F78-F610-4E30-B0F7-229095B6EF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526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91471C9-81C4-48B1-958F-9B6FE4CAEB14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C0718F78-F610-4E30-B0F7-229095B6EFFD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56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CCE6F-7588-4031-A277-E0DA2891C0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Parken i Finnboda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590E4-EB45-465A-ACE7-7AE639897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2019-08-20</a:t>
            </a:r>
          </a:p>
        </p:txBody>
      </p:sp>
    </p:spTree>
    <p:extLst>
      <p:ext uri="{BB962C8B-B14F-4D97-AF65-F5344CB8AC3E}">
        <p14:creationId xmlns:p14="http://schemas.microsoft.com/office/powerpoint/2010/main" val="3309668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A9EF2-0C22-40B7-BC58-363A40794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Antal svarande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2D83F82-D112-4749-A728-15873E263A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7657248"/>
              </p:ext>
            </p:extLst>
          </p:nvPr>
        </p:nvGraphicFramePr>
        <p:xfrm>
          <a:off x="4038600" y="961812"/>
          <a:ext cx="7188199" cy="493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278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296AC-D7EE-40E4-92BA-0ABB99401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Föreningar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FA8DE6C-6AC7-4E4F-823C-C4626C1B6A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7103052"/>
              </p:ext>
            </p:extLst>
          </p:nvPr>
        </p:nvGraphicFramePr>
        <p:xfrm>
          <a:off x="4038600" y="961812"/>
          <a:ext cx="7188199" cy="493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1736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3ABE7-9ADB-495B-B3FE-463486E65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Önskade</a:t>
            </a: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förändringar</a:t>
            </a:r>
            <a:endParaRPr lang="en-US" sz="2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A03A545-14E6-4040-9DC7-E034126123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80609"/>
              </p:ext>
            </p:extLst>
          </p:nvPr>
        </p:nvGraphicFramePr>
        <p:xfrm>
          <a:off x="3392434" y="652006"/>
          <a:ext cx="8391399" cy="5231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7142569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2253</TotalTime>
  <Words>9</Words>
  <Application>Microsoft Office PowerPoint</Application>
  <PresentationFormat>Bredbild</PresentationFormat>
  <Paragraphs>5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Century Schoolbook</vt:lpstr>
      <vt:lpstr>Corbel</vt:lpstr>
      <vt:lpstr>Headlines</vt:lpstr>
      <vt:lpstr>Parken i Finnboda</vt:lpstr>
      <vt:lpstr>Antal svarande</vt:lpstr>
      <vt:lpstr>Föreningar</vt:lpstr>
      <vt:lpstr>Önskade förändringar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Parken i Finnboda</dc:title>
  <dc:creator>Anders Sjögren S</dc:creator>
  <cp:lastModifiedBy>Mia Söderström</cp:lastModifiedBy>
  <cp:revision>7</cp:revision>
  <dcterms:created xsi:type="dcterms:W3CDTF">2019-08-20T16:21:37Z</dcterms:created>
  <dcterms:modified xsi:type="dcterms:W3CDTF">2020-08-31T06:21:55Z</dcterms:modified>
</cp:coreProperties>
</file>